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z3429329133527_be9dc49ac3350bd8c9e6e7f2585900a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3503295" y="-1095375"/>
            <a:ext cx="5089525" cy="90481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z3429329132531_2835b5848926e63a35eb6ccefc9d5ea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 rot="16200000">
            <a:off x="3574415" y="-876935"/>
            <a:ext cx="4745355" cy="8437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7" name="Content Placeholder 6" descr="z3429329248765_c88c25dcb88c8b9533a18b647f405bbb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379470" y="302895"/>
            <a:ext cx="5942330" cy="6251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 descr="z3429329143500_7ae4452c95a03afb6675b8cb912f71b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38525" y="0"/>
            <a:ext cx="5431155" cy="68618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z3429329243928_26017b3a21aaee04ebc51463c03d93e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815715" y="-635"/>
            <a:ext cx="5280660" cy="6859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z3429329217279_12acdd2f7e2abd154867f668f34e72c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807460" y="-635"/>
            <a:ext cx="5288915" cy="6859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user</cp:lastModifiedBy>
  <cp:revision>1</cp:revision>
  <dcterms:created xsi:type="dcterms:W3CDTF">2022-05-20T10:54:07Z</dcterms:created>
  <dcterms:modified xsi:type="dcterms:W3CDTF">2022-05-20T10:54:07Z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3B12DCD8568A40728FF5F03802276C0C</vt:lpwstr>
  </property>
  <property fmtid="{D5CDD505-2E9C-101B-9397-08002B2CF9AE}" pid="3" name="KSOProductBuildVer">
    <vt:lpwstr>1033-11.2.0.11130</vt:lpwstr>
  </property>
</Properties>
</file>

<file path=docProps/thumbnail.jpeg>
</file>